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EA5203-20CE-46B5-AB9C-157083DF6529}">
  <a:tblStyle styleId="{67EA5203-20CE-46B5-AB9C-157083DF652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5.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2.png"/><Relationship Id="rId14" Type="http://schemas.openxmlformats.org/officeDocument/2006/relationships/image" Target="../media/image41.png"/><Relationship Id="rId17" Type="http://schemas.openxmlformats.org/officeDocument/2006/relationships/image" Target="../media/image38.png"/><Relationship Id="rId16" Type="http://schemas.openxmlformats.org/officeDocument/2006/relationships/image" Target="../media/image47.png"/><Relationship Id="rId5" Type="http://schemas.openxmlformats.org/officeDocument/2006/relationships/hyperlink" Target="https://techchannel.com/" TargetMode="External"/><Relationship Id="rId19" Type="http://schemas.openxmlformats.org/officeDocument/2006/relationships/image" Target="../media/image51.png"/><Relationship Id="rId6" Type="http://schemas.openxmlformats.org/officeDocument/2006/relationships/hyperlink" Target="https://mediaops.com/" TargetMode="External"/><Relationship Id="rId18" Type="http://schemas.openxmlformats.org/officeDocument/2006/relationships/image" Target="../media/image44.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57.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1.png"/><Relationship Id="rId7"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3.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273" name="Google Shape;273;p40"/>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274" name="Google Shape;274;p40"/>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275" name="Google Shape;275;p40"/>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{67EA5203-20CE-46B5-AB9C-157083DF6529}</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